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9" autoAdjust="0"/>
  </p:normalViewPr>
  <p:slideViewPr>
    <p:cSldViewPr snapToGrid="0" snapToObjects="1">
      <p:cViewPr varScale="1">
        <p:scale>
          <a:sx n="207" d="100"/>
          <a:sy n="207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48" y="24054"/>
            <a:ext cx="3502152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47652" y="6492875"/>
            <a:ext cx="21336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31242" y="6492875"/>
            <a:ext cx="1332156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15/10/26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17.jpeg"/><Relationship Id="rId7" Type="http://schemas.openxmlformats.org/officeDocument/2006/relationships/image" Target="../media/image23.jpeg"/><Relationship Id="rId8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i.Center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创客空间规划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李兆基科技大楼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015</a:t>
            </a:r>
            <a:r>
              <a:rPr kumimoji="1" lang="zh-CN" altLang="en-US" dirty="0" smtClean="0"/>
              <a:t>年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施21剖面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1" y="1217195"/>
            <a:ext cx="8207999" cy="47303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67684" y="3926745"/>
            <a:ext cx="5564779" cy="53397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数字化先进制造车间</a:t>
            </a:r>
          </a:p>
        </p:txBody>
      </p:sp>
      <p:sp>
        <p:nvSpPr>
          <p:cNvPr id="7" name="矩形 6"/>
          <p:cNvSpPr/>
          <p:nvPr/>
        </p:nvSpPr>
        <p:spPr>
          <a:xfrm>
            <a:off x="1778020" y="3190481"/>
            <a:ext cx="1909337" cy="36000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0653" y="3190481"/>
            <a:ext cx="2509366" cy="360000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78019" y="2883704"/>
            <a:ext cx="2547415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钳工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木工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0653" y="2883704"/>
            <a:ext cx="2509366" cy="287998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团队创新与团队训练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8020" y="2583066"/>
            <a:ext cx="3823571" cy="287998"/>
          </a:xfrm>
          <a:prstGeom prst="rect">
            <a:avLst/>
          </a:prstGeom>
          <a:solidFill>
            <a:srgbClr val="00009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行政服务与条件保障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8019" y="2276660"/>
            <a:ext cx="1909338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6439" y="2276660"/>
            <a:ext cx="1865152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019" y="1964494"/>
            <a:ext cx="125428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7684" y="1964494"/>
            <a:ext cx="253390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19" y="1653075"/>
            <a:ext cx="1909338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36439" y="1653075"/>
            <a:ext cx="1251616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12597" y="1653075"/>
            <a:ext cx="1044635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r>
              <a:rPr kumimoji="1" lang="en-US" altLang="zh-CN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61418" y="1558559"/>
            <a:ext cx="358316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6F</a:t>
            </a:r>
          </a:p>
          <a:p>
            <a:pPr>
              <a:lnSpc>
                <a:spcPct val="170000"/>
              </a:lnSpc>
            </a:pPr>
            <a:r>
              <a:rPr kumimoji="1" lang="zh-CN" altLang="zh-CN" sz="1200" dirty="0" smtClean="0"/>
              <a:t>5</a:t>
            </a:r>
            <a:r>
              <a:rPr kumimoji="1" lang="en-US" altLang="zh-CN" sz="1200" dirty="0" smtClean="0"/>
              <a:t>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4F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3F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2F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1F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B1</a:t>
            </a:r>
          </a:p>
          <a:p>
            <a:pPr>
              <a:lnSpc>
                <a:spcPct val="250000"/>
              </a:lnSpc>
            </a:pPr>
            <a:r>
              <a:rPr kumimoji="1" lang="en-US" altLang="zh-CN" sz="1200" dirty="0" smtClean="0"/>
              <a:t>B2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B3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B4</a:t>
            </a:r>
            <a:endParaRPr kumimoji="1"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778020" y="3581162"/>
            <a:ext cx="5111999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焊接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热加工实验室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2922" y="4789864"/>
            <a:ext cx="1429541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铸造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消失模铸造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16069" y="4465867"/>
            <a:ext cx="6859931" cy="3239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地下车库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7202917" y="1533125"/>
            <a:ext cx="1214803" cy="815895"/>
            <a:chOff x="7202917" y="1533125"/>
            <a:chExt cx="1214803" cy="815895"/>
          </a:xfrm>
        </p:grpSpPr>
        <p:sp>
          <p:nvSpPr>
            <p:cNvPr id="34" name="圆角矩形 33"/>
            <p:cNvSpPr/>
            <p:nvPr/>
          </p:nvSpPr>
          <p:spPr>
            <a:xfrm>
              <a:off x="7202917" y="1533125"/>
              <a:ext cx="1214803" cy="81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7320038" y="1612854"/>
              <a:ext cx="980560" cy="656436"/>
              <a:chOff x="694400" y="717861"/>
              <a:chExt cx="980560" cy="656436"/>
            </a:xfrm>
          </p:grpSpPr>
          <p:cxnSp>
            <p:nvCxnSpPr>
              <p:cNvPr id="10" name="直线箭头连接符 9"/>
              <p:cNvCxnSpPr/>
              <p:nvPr/>
            </p:nvCxnSpPr>
            <p:spPr>
              <a:xfrm>
                <a:off x="969388" y="987821"/>
                <a:ext cx="42947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梯形 12"/>
              <p:cNvSpPr/>
              <p:nvPr/>
            </p:nvSpPr>
            <p:spPr>
              <a:xfrm>
                <a:off x="1112128" y="911127"/>
                <a:ext cx="143997" cy="141118"/>
              </a:xfrm>
              <a:prstGeom prst="trapezoid">
                <a:avLst>
                  <a:gd name="adj" fmla="val 143051"/>
                </a:avLst>
              </a:prstGeom>
              <a:solidFill>
                <a:schemeClr val="accent1"/>
              </a:solidFill>
              <a:effectLst/>
              <a:scene3d>
                <a:camera prst="orthographicFront">
                  <a:rot lat="0" lon="0" rev="0"/>
                </a:camera>
                <a:lightRig rig="threePt" dir="tl">
                  <a:rot lat="0" lon="0" rev="20400000"/>
                </a:lightRig>
              </a:scene3d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53321" y="717861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600" dirty="0" smtClean="0"/>
                  <a:t>北</a:t>
                </a:r>
                <a:endParaRPr kumimoji="1" lang="zh-CN" altLang="en-US" sz="6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89201" y="1035743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dirty="0" smtClean="0"/>
                  <a:t>南</a:t>
                </a:r>
                <a:endParaRPr kumimoji="1" lang="zh-CN" altLang="en-US" sz="16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4400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西</a:t>
                </a:r>
                <a:endParaRPr kumimoji="1" lang="zh-CN" altLang="en-US" sz="10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62054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东</a:t>
                </a:r>
                <a:endParaRPr kumimoji="1" lang="zh-CN" altLang="en-US" sz="1000" dirty="0"/>
              </a:p>
            </p:txBody>
          </p:sp>
        </p:grpSp>
      </p:grpSp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i.Center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各楼层布局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878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/>
          <a:stretch/>
        </p:blipFill>
        <p:spPr>
          <a:xfrm>
            <a:off x="468001" y="2626011"/>
            <a:ext cx="8207999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1398864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168293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3705763" y="1944674"/>
            <a:ext cx="1951201" cy="115990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" y="4929917"/>
            <a:ext cx="180023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5" y="1411463"/>
            <a:ext cx="180012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1" y="4929917"/>
            <a:ext cx="1799880" cy="1080000"/>
          </a:xfrm>
          <a:prstGeom prst="rect">
            <a:avLst/>
          </a:prstGeom>
        </p:spPr>
      </p:pic>
      <p:pic>
        <p:nvPicPr>
          <p:cNvPr id="30" name="图片 29" descr="home_img_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15" y="790180"/>
            <a:ext cx="1018160" cy="4420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7" name="矩形 36"/>
          <p:cNvSpPr/>
          <p:nvPr/>
        </p:nvSpPr>
        <p:spPr>
          <a:xfrm>
            <a:off x="785328" y="2748722"/>
            <a:ext cx="2789368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94563" y="3764236"/>
            <a:ext cx="1231120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梧桐”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3043143" y="1951463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4" y="1412058"/>
            <a:ext cx="1799760" cy="108000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589256" y="2693501"/>
            <a:ext cx="3859147" cy="1932695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3975" y="82994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清华自行车协会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23975" y="3638374"/>
            <a:ext cx="524889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自行车</a:t>
            </a:r>
            <a:endParaRPr kumimoji="1" lang="en-US" altLang="zh-CN" sz="9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9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47" name="直线连接符 46"/>
          <p:cNvCxnSpPr>
            <a:endCxn id="43" idx="0"/>
          </p:cNvCxnSpPr>
          <p:nvPr/>
        </p:nvCxnSpPr>
        <p:spPr>
          <a:xfrm flipH="1">
            <a:off x="986420" y="1951463"/>
            <a:ext cx="639455" cy="168691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5" y="1411463"/>
            <a:ext cx="1801708" cy="108059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330002" y="4929917"/>
            <a:ext cx="1994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i.Center</a:t>
            </a:r>
            <a:r>
              <a:rPr kumimoji="1" lang="zh-CN" altLang="en-US" dirty="0" smtClean="0"/>
              <a:t>创客导师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课程为主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66" y="2626011"/>
            <a:ext cx="6145468" cy="222552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4362387" y="8299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清华大学团委、兴趣团队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41448" y="2742960"/>
            <a:ext cx="2819160" cy="631995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5503426" y="1951463"/>
            <a:ext cx="22087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E:\苏楠楠\2014项目\THU清华大学李兆基大楼创客空间设计\资料\清华全部项目\2F+4F效果图\4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48" y="1412058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qc-logo@1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85" y="830347"/>
            <a:ext cx="1616282" cy="3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626011"/>
            <a:ext cx="6183265" cy="222552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064634" y="794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辅修专业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1358860" y="6064992"/>
            <a:ext cx="327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产业</a:t>
            </a:r>
            <a:r>
              <a:rPr kumimoji="1" lang="en-US" altLang="zh-CN" dirty="0" smtClean="0"/>
              <a:t>4.5</a:t>
            </a:r>
            <a:r>
              <a:rPr kumimoji="1" lang="zh-CN" altLang="en-US" dirty="0" smtClean="0"/>
              <a:t>研究院（商业实验室）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698260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新设计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贤聚”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9627" y="2736453"/>
            <a:ext cx="376098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69676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彦铭”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920370" y="4367561"/>
            <a:ext cx="4356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36002" y="1951463"/>
            <a:ext cx="294497" cy="109790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926636" y="4367561"/>
            <a:ext cx="19449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4392924" y="1951463"/>
            <a:ext cx="85897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E:\苏楠楠\2014项目\THU清华大学李兆基大楼创客空间设计\资料\清华全部项目\2F+4F效果图\2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91" y="1411463"/>
            <a:ext cx="172912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E:\苏楠楠\2014项目\THU清华大学李兆基大楼创客空间设计\资料\清华全部项目\2F+4F效果图\2F-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76" y="1411463"/>
            <a:ext cx="172863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4634" y="4893913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3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152" y="489391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文本框 44"/>
          <p:cNvSpPr txBox="1"/>
          <p:nvPr/>
        </p:nvSpPr>
        <p:spPr>
          <a:xfrm>
            <a:off x="5197651" y="6064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驻校创客导师</a:t>
            </a:r>
            <a:endParaRPr kumimoji="1" lang="zh-CN" altLang="en-US" dirty="0"/>
          </a:p>
        </p:txBody>
      </p:sp>
      <p:pic>
        <p:nvPicPr>
          <p:cNvPr id="48" name="图片 47" descr="E:\苏楠楠\2014项目\THU清华大学李兆基大楼创客空间设计\资料\清华全部项目\F5\zhizuojian (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981" y="4893913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文本框 48"/>
          <p:cNvSpPr txBox="1"/>
          <p:nvPr/>
        </p:nvSpPr>
        <p:spPr>
          <a:xfrm>
            <a:off x="4874485" y="794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院系共建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1037147" y="794586"/>
            <a:ext cx="176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i.Center</a:t>
            </a:r>
            <a:r>
              <a:rPr kumimoji="1" lang="zh-CN" altLang="en-US" dirty="0" smtClean="0"/>
              <a:t>记者团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708701" y="2736453"/>
            <a:ext cx="346647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技术咨询</a:t>
            </a:r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室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79888" y="2736453"/>
            <a:ext cx="57600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教授</a:t>
            </a:r>
            <a:endParaRPr kumimoji="1" lang="en-US" altLang="zh-CN" sz="10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工作室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699562" y="2736453"/>
            <a:ext cx="950982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i.Center</a:t>
            </a:r>
          </a:p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新闻中心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30499" y="6064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梦想实现基金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79231" y="3859730"/>
            <a:ext cx="10438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/>
              <a:t>贤聚与彦铭：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工程咨询办公室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李睿</a:t>
            </a:r>
            <a:r>
              <a:rPr kumimoji="1" lang="en-US" altLang="zh-CN" sz="900" dirty="0" smtClean="0"/>
              <a:t>/</a:t>
            </a:r>
            <a:r>
              <a:rPr kumimoji="1" lang="zh-CN" altLang="en-US" sz="900" dirty="0" smtClean="0"/>
              <a:t>杨秀萍总管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各实验室资格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创客导师轮岗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6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735757"/>
            <a:ext cx="6183265" cy="200603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673277" y="6120781"/>
            <a:ext cx="5173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产业</a:t>
            </a:r>
            <a:r>
              <a:rPr kumimoji="1" lang="en-US" altLang="zh-CN" sz="1200" dirty="0" smtClean="0"/>
              <a:t>4.5</a:t>
            </a:r>
            <a:r>
              <a:rPr kumimoji="1" lang="zh-CN" altLang="en-US" sz="1200" dirty="0" smtClean="0"/>
              <a:t>论坛</a:t>
            </a:r>
            <a:r>
              <a:rPr kumimoji="1" lang="zh-CN" altLang="zh-CN" sz="1200" dirty="0" smtClean="0"/>
              <a:t>、</a:t>
            </a:r>
            <a:r>
              <a:rPr kumimoji="1" lang="zh-CN" altLang="en-US" sz="1200" dirty="0" smtClean="0"/>
              <a:t>驻校创客论坛、创客教育论坛、创客导师培训、创客马拉松</a:t>
            </a:r>
            <a:endParaRPr kumimoji="1"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1679854" y="2853022"/>
            <a:ext cx="1691999" cy="1764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春华”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4081" y="2853023"/>
            <a:ext cx="1718398" cy="68104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创业团队基地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秋实”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8616" y="3706988"/>
            <a:ext cx="1332000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679854" y="4367561"/>
            <a:ext cx="676128" cy="99501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91220" y="1951463"/>
            <a:ext cx="361987" cy="1214476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926636" y="1951463"/>
            <a:ext cx="466289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892843" y="605982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产业对话、工业创新联盟</a:t>
            </a:r>
            <a:endParaRPr kumimoji="1" lang="zh-CN" altLang="en-US" sz="1600" dirty="0"/>
          </a:p>
        </p:txBody>
      </p:sp>
      <p:sp>
        <p:nvSpPr>
          <p:cNvPr id="50" name="文本框 49"/>
          <p:cNvSpPr txBox="1"/>
          <p:nvPr/>
        </p:nvSpPr>
        <p:spPr>
          <a:xfrm>
            <a:off x="673277" y="694776"/>
            <a:ext cx="217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TEDxTHU</a:t>
            </a:r>
            <a:r>
              <a:rPr kumimoji="1" lang="zh-CN" altLang="en-US" sz="1200" dirty="0" smtClean="0"/>
              <a:t>协会、创客空间协会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微创造协会</a:t>
            </a:r>
            <a:r>
              <a:rPr kumimoji="1" lang="en-US" altLang="zh-CN" sz="1200" dirty="0" smtClean="0"/>
              <a:t>……</a:t>
            </a:r>
            <a:r>
              <a:rPr kumimoji="1" lang="zh-CN" altLang="en-US" sz="1200" dirty="0" smtClean="0"/>
              <a:t>常驻社团</a:t>
            </a:r>
            <a:endParaRPr kumimoji="1" lang="zh-CN" altLang="en-US" sz="1200" dirty="0"/>
          </a:p>
        </p:txBody>
      </p:sp>
      <p:sp>
        <p:nvSpPr>
          <p:cNvPr id="53" name="矩形 52"/>
          <p:cNvSpPr/>
          <p:nvPr/>
        </p:nvSpPr>
        <p:spPr>
          <a:xfrm>
            <a:off x="3899029" y="2853022"/>
            <a:ext cx="346647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值班室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28542" y="3706988"/>
            <a:ext cx="841667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“雁栖”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5598" y="3116854"/>
            <a:ext cx="1244137" cy="417216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VIP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茶饮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983327" y="79458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学生茶艺协会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694837" y="7945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梦想实现基金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3415867" y="2853022"/>
            <a:ext cx="467999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准备室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pic>
        <p:nvPicPr>
          <p:cNvPr id="46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3" y="4822571"/>
            <a:ext cx="188416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 descr="E:\苏楠楠\2014项目\THU清华大学李兆基大楼创客空间设计\资料\清华全部项目\6层创客空间\86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8352" y="4822571"/>
            <a:ext cx="1896567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55" descr="E:\苏楠楠\2014项目\THU清华大学李兆基大楼创客空间设计\资料\清华全部项目\14.11.18创客COFFEE效果图\coffee_View0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94" y="1411463"/>
            <a:ext cx="172526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8418" y="141146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直线连接符 57"/>
          <p:cNvCxnSpPr/>
          <p:nvPr/>
        </p:nvCxnSpPr>
        <p:spPr>
          <a:xfrm>
            <a:off x="1625873" y="1951463"/>
            <a:ext cx="674891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E:\苏楠楠\2014项目\THU清华大学李兆基大楼创客空间设计\2015.01.12新参考\昊哥的图\6层创客空间\6f12110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" y="1411463"/>
            <a:ext cx="18938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cxnSp>
        <p:nvCxnSpPr>
          <p:cNvPr id="59" name="直线连接符 58"/>
          <p:cNvCxnSpPr/>
          <p:nvPr/>
        </p:nvCxnSpPr>
        <p:spPr>
          <a:xfrm>
            <a:off x="5645036" y="4367561"/>
            <a:ext cx="846184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cisco-telepresence-photo-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4" y="4822571"/>
            <a:ext cx="1728000" cy="10800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565811" y="41026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学堂在线</a:t>
            </a:r>
            <a:endParaRPr kumimoji="1" lang="zh-CN" altLang="en-US" sz="1600" dirty="0"/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7031132" y="4319420"/>
            <a:ext cx="534679" cy="4814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140</TotalTime>
  <Words>230</Words>
  <Application>Microsoft Macintosh PowerPoint</Application>
  <PresentationFormat>全屏显示(4:3)</PresentationFormat>
  <Paragraphs>110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奥斯汀</vt:lpstr>
      <vt:lpstr>i.Center 创客空间规划</vt:lpstr>
      <vt:lpstr>i.Center各楼层布局</vt:lpstr>
      <vt:lpstr>1F层规划</vt:lpstr>
      <vt:lpstr>4F层规划</vt:lpstr>
      <vt:lpstr>5F层规划</vt:lpstr>
      <vt:lpstr>6F层规划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媒体工作室 i.Center</cp:lastModifiedBy>
  <cp:revision>60</cp:revision>
  <dcterms:created xsi:type="dcterms:W3CDTF">2015-10-24T04:56:30Z</dcterms:created>
  <dcterms:modified xsi:type="dcterms:W3CDTF">2015-10-26T09:05:52Z</dcterms:modified>
</cp:coreProperties>
</file>